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4" r:id="rId3"/>
    <p:sldId id="259" r:id="rId4"/>
    <p:sldId id="258" r:id="rId5"/>
    <p:sldId id="261" r:id="rId6"/>
    <p:sldId id="260" r:id="rId7"/>
    <p:sldId id="265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8B6"/>
    <a:srgbClr val="698F13"/>
    <a:srgbClr val="166C0A"/>
    <a:srgbClr val="6F3505"/>
    <a:srgbClr val="3B1C03"/>
    <a:srgbClr val="87B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46" y="2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4DEF-2B8D-448E-9EBD-99169EDA778B}" type="datetimeFigureOut">
              <a:rPr lang="es-CR" smtClean="0"/>
              <a:pPr/>
              <a:t>31/1/2025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DE8C-83BB-490B-818A-843A14119460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955540" y="371703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Conferencia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5F13A-3D40-43C5-900B-64B80B43CFAD}"/>
              </a:ext>
            </a:extLst>
          </p:cNvPr>
          <p:cNvSpPr>
            <a:spLocks/>
          </p:cNvSpPr>
          <p:nvPr/>
        </p:nvSpPr>
        <p:spPr bwMode="auto">
          <a:xfrm>
            <a:off x="4152900" y="4653136"/>
            <a:ext cx="3886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s-ES_tradnl" sz="2400" b="1" dirty="0">
                <a:solidFill>
                  <a:schemeClr val="bg1"/>
                </a:solidFill>
                <a:latin typeface="Arial Narrow" charset="0"/>
                <a:sym typeface="Arial Narrow" charset="0"/>
              </a:rPr>
              <a:t>Nombre del presentador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95600" y="908720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rgbClr val="698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o antecedentes</a:t>
            </a:r>
            <a:endParaRPr lang="en-US" sz="4000" b="1" dirty="0">
              <a:solidFill>
                <a:srgbClr val="698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487488" y="2852936"/>
            <a:ext cx="9217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8" algn="ctr">
              <a:spcAft>
                <a:spcPts val="600"/>
              </a:spcAft>
            </a:pPr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OPCIONAL</a:t>
            </a:r>
            <a:endParaRPr lang="es-ES_tradnl" sz="2000" b="1" dirty="0">
              <a:solidFill>
                <a:schemeClr val="tx1">
                  <a:lumMod val="95000"/>
                  <a:lumOff val="5000"/>
                </a:schemeClr>
              </a:solidFill>
              <a:ea typeface="ヒラギノ角ゴ ProN W6" charset="-128"/>
              <a:sym typeface="Arial Narrow" charset="0"/>
            </a:endParaRPr>
          </a:p>
          <a:p>
            <a:pPr marL="39688" algn="ctr">
              <a:spcAft>
                <a:spcPts val="600"/>
              </a:spcAft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¿A quién va dirigida la conferencia?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>
              <a:spcAft>
                <a:spcPts val="600"/>
              </a:spcAft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¿Porqué ésta conferencia podría interesarle a estas personas?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>
              <a:spcAft>
                <a:spcPts val="600"/>
              </a:spcAft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¿Cuáles son los beneficios que obtendrá la gente de escucharlo a usted?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>
              <a:spcAft>
                <a:spcPts val="600"/>
              </a:spcAft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Describa los hechos que llevaron al desarrollo de ésta conferencia.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19536" y="2636912"/>
            <a:ext cx="8174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/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Diapositiva para subtemas</a:t>
            </a:r>
            <a:endParaRPr lang="es-ES_trad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 Narrow" charset="0"/>
            </a:endParaRPr>
          </a:p>
        </p:txBody>
      </p:sp>
      <p:sp>
        <p:nvSpPr>
          <p:cNvPr id="2" name="2 Rectángulo">
            <a:extLst>
              <a:ext uri="{FF2B5EF4-FFF2-40B4-BE49-F238E27FC236}">
                <a16:creationId xmlns:a16="http://schemas.microsoft.com/office/drawing/2014/main" id="{BA837874-16B4-90B4-4726-5DF8836678AE}"/>
              </a:ext>
            </a:extLst>
          </p:cNvPr>
          <p:cNvSpPr/>
          <p:nvPr/>
        </p:nvSpPr>
        <p:spPr>
          <a:xfrm>
            <a:off x="623392" y="3789040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Si desea usar esta diapositiva en otra parte de la presentación solo debe duplicar esta misma haciendo “</a:t>
            </a:r>
            <a:r>
              <a:rPr lang="es-ES_trad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click</a:t>
            </a: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 derecho” en la diapositiva de la izquierda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563144" y="764704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rgbClr val="5EB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de la conferencia</a:t>
            </a:r>
            <a:endParaRPr lang="en-US" sz="4000" b="1" dirty="0">
              <a:solidFill>
                <a:srgbClr val="5EB8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279576" y="2636912"/>
            <a:ext cx="7772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Primer punto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algn="ctr">
              <a:spcAft>
                <a:spcPts val="6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Segundo punto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algn="ctr">
              <a:spcAft>
                <a:spcPts val="6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Etc.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372" y="816094"/>
            <a:ext cx="6095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698F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 del diapositiva</a:t>
            </a:r>
            <a:endParaRPr lang="en-US" sz="3600" b="1" dirty="0">
              <a:solidFill>
                <a:srgbClr val="698F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271464" y="2536448"/>
            <a:ext cx="96490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Contenido:</a:t>
            </a:r>
            <a:endParaRPr lang="es-ES_tradnl" sz="2000" b="1" dirty="0">
              <a:solidFill>
                <a:schemeClr val="tx1">
                  <a:lumMod val="95000"/>
                  <a:lumOff val="5000"/>
                </a:schemeClr>
              </a:solidFill>
              <a:ea typeface="ヒラギノ角ゴ ProN W6" charset="-128"/>
              <a:sym typeface="Arial Narrow" charset="0"/>
            </a:endParaRPr>
          </a:p>
          <a:p>
            <a:pPr algn="ctr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Desarrollo de contenido.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algn="ctr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Desarrollo de contenido.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algn="ctr">
              <a:spcAft>
                <a:spcPts val="1200"/>
              </a:spcAft>
              <a:buClr>
                <a:srgbClr val="333333"/>
              </a:buClr>
              <a:buFont typeface="Arial Narrow" charset="0"/>
              <a:buChar char="•"/>
            </a:pP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Desarrollo de contenido.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940360" y="1208077"/>
            <a:ext cx="6311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4000" b="1" dirty="0">
                <a:solidFill>
                  <a:srgbClr val="5EB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 Contacto</a:t>
            </a:r>
            <a:endParaRPr lang="en-US" sz="4000" b="1" dirty="0">
              <a:solidFill>
                <a:srgbClr val="5EB8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83632" y="2151727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ctr"/>
            <a:r>
              <a:rPr lang="es-ES_tradnl" sz="2000" b="1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OPCIONAL</a:t>
            </a:r>
          </a:p>
          <a:p>
            <a:pPr marL="39688" algn="ctr"/>
            <a:endParaRPr lang="es-ES_tradnl" sz="2000" b="1" dirty="0">
              <a:solidFill>
                <a:schemeClr val="tx1">
                  <a:lumMod val="95000"/>
                  <a:lumOff val="5000"/>
                </a:schemeClr>
              </a:solidFill>
              <a:ea typeface="ヒラギノ角ゴ ProN W6" charset="-128"/>
              <a:sym typeface="Arial Narrow" charset="0"/>
            </a:endParaRPr>
          </a:p>
          <a:p>
            <a:pPr marL="39688" algn="ctr"/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/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/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Email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/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Teléfono</a:t>
            </a: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  <a:sym typeface="Arial Narrow" charset="0"/>
            </a:endParaRPr>
          </a:p>
          <a:p>
            <a:pPr marL="39688" algn="ctr"/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sym typeface="Arial Narrow" charset="0"/>
              </a:rPr>
              <a:t>Dirección postal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75520" y="3212976"/>
            <a:ext cx="817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 algn="r"/>
            <a:r>
              <a:rPr lang="es-ES_tradnl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 charset="0"/>
              </a:rPr>
              <a:t>Preguntas y Respuestas</a:t>
            </a:r>
            <a:endParaRPr lang="es-ES_tradnl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122</Words>
  <Application>Microsoft Office PowerPoint</Application>
  <PresentationFormat>Panorámica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ヒラギノ角ゴ ProN W6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César</dc:creator>
  <cp:lastModifiedBy>Consorcio Empresarial RAMEZA</cp:lastModifiedBy>
  <cp:revision>57</cp:revision>
  <dcterms:created xsi:type="dcterms:W3CDTF">2013-01-30T16:29:13Z</dcterms:created>
  <dcterms:modified xsi:type="dcterms:W3CDTF">2025-01-31T17:20:44Z</dcterms:modified>
</cp:coreProperties>
</file>