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18000663" cy="288004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B8B5"/>
    <a:srgbClr val="1D9292"/>
    <a:srgbClr val="F0F0F0"/>
    <a:srgbClr val="E1E4E0"/>
    <a:srgbClr val="F7F7F7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33" d="100"/>
          <a:sy n="33" d="100"/>
        </p:scale>
        <p:origin x="1590" y="-27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50050" y="4713405"/>
            <a:ext cx="15300564" cy="10026815"/>
          </a:xfrm>
        </p:spPr>
        <p:txBody>
          <a:bodyPr anchor="b"/>
          <a:lstStyle>
            <a:lvl1pPr algn="ctr">
              <a:defRPr sz="1181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50083" y="15126892"/>
            <a:ext cx="13500497" cy="6953434"/>
          </a:xfrm>
        </p:spPr>
        <p:txBody>
          <a:bodyPr/>
          <a:lstStyle>
            <a:lvl1pPr marL="0" indent="0" algn="ctr">
              <a:buNone/>
              <a:defRPr sz="4725"/>
            </a:lvl1pPr>
            <a:lvl2pPr marL="900044" indent="0" algn="ctr">
              <a:buNone/>
              <a:defRPr sz="3937"/>
            </a:lvl2pPr>
            <a:lvl3pPr marL="1800088" indent="0" algn="ctr">
              <a:buNone/>
              <a:defRPr sz="3543"/>
            </a:lvl3pPr>
            <a:lvl4pPr marL="2700132" indent="0" algn="ctr">
              <a:buNone/>
              <a:defRPr sz="3150"/>
            </a:lvl4pPr>
            <a:lvl5pPr marL="3600176" indent="0" algn="ctr">
              <a:buNone/>
              <a:defRPr sz="3150"/>
            </a:lvl5pPr>
            <a:lvl6pPr marL="4500220" indent="0" algn="ctr">
              <a:buNone/>
              <a:defRPr sz="3150"/>
            </a:lvl6pPr>
            <a:lvl7pPr marL="5400264" indent="0" algn="ctr">
              <a:buNone/>
              <a:defRPr sz="3150"/>
            </a:lvl7pPr>
            <a:lvl8pPr marL="6300307" indent="0" algn="ctr">
              <a:buNone/>
              <a:defRPr sz="3150"/>
            </a:lvl8pPr>
            <a:lvl9pPr marL="7200351" indent="0" algn="ctr">
              <a:buNone/>
              <a:defRPr sz="315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516E-04A5-42AD-807E-EF6D7DD2200D}" type="datetimeFigureOut">
              <a:rPr lang="es-CR" smtClean="0"/>
              <a:t>11/2/2025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34F1-495C-4E06-A3B6-1022677F90E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804607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516E-04A5-42AD-807E-EF6D7DD2200D}" type="datetimeFigureOut">
              <a:rPr lang="es-CR" smtClean="0"/>
              <a:t>11/2/2025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34F1-495C-4E06-A3B6-1022677F90E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48880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881725" y="1533356"/>
            <a:ext cx="3881393" cy="2440702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37546" y="1533356"/>
            <a:ext cx="11419171" cy="24407029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516E-04A5-42AD-807E-EF6D7DD2200D}" type="datetimeFigureOut">
              <a:rPr lang="es-CR" smtClean="0"/>
              <a:t>11/2/2025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34F1-495C-4E06-A3B6-1022677F90E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28850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516E-04A5-42AD-807E-EF6D7DD2200D}" type="datetimeFigureOut">
              <a:rPr lang="es-CR" smtClean="0"/>
              <a:t>11/2/2025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34F1-495C-4E06-A3B6-1022677F90E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70473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8171" y="7180114"/>
            <a:ext cx="15525572" cy="11980175"/>
          </a:xfrm>
        </p:spPr>
        <p:txBody>
          <a:bodyPr anchor="b"/>
          <a:lstStyle>
            <a:lvl1pPr>
              <a:defRPr sz="11812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8171" y="19273626"/>
            <a:ext cx="15525572" cy="6300091"/>
          </a:xfrm>
        </p:spPr>
        <p:txBody>
          <a:bodyPr/>
          <a:lstStyle>
            <a:lvl1pPr marL="0" indent="0">
              <a:buNone/>
              <a:defRPr sz="4725">
                <a:solidFill>
                  <a:schemeClr val="tx1"/>
                </a:solidFill>
              </a:defRPr>
            </a:lvl1pPr>
            <a:lvl2pPr marL="900044" indent="0">
              <a:buNone/>
              <a:defRPr sz="3937">
                <a:solidFill>
                  <a:schemeClr val="tx1">
                    <a:tint val="75000"/>
                  </a:schemeClr>
                </a:solidFill>
              </a:defRPr>
            </a:lvl2pPr>
            <a:lvl3pPr marL="1800088" indent="0">
              <a:buNone/>
              <a:defRPr sz="3543">
                <a:solidFill>
                  <a:schemeClr val="tx1">
                    <a:tint val="75000"/>
                  </a:schemeClr>
                </a:solidFill>
              </a:defRPr>
            </a:lvl3pPr>
            <a:lvl4pPr marL="2700132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4pPr>
            <a:lvl5pPr marL="3600176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5pPr>
            <a:lvl6pPr marL="4500220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6pPr>
            <a:lvl7pPr marL="5400264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7pPr>
            <a:lvl8pPr marL="6300307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8pPr>
            <a:lvl9pPr marL="7200351" indent="0">
              <a:buNone/>
              <a:defRPr sz="31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516E-04A5-42AD-807E-EF6D7DD2200D}" type="datetimeFigureOut">
              <a:rPr lang="es-CR" smtClean="0"/>
              <a:t>11/2/2025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34F1-495C-4E06-A3B6-1022677F90E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305192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7545" y="7666780"/>
            <a:ext cx="7650282" cy="1827360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12836" y="7666780"/>
            <a:ext cx="7650282" cy="18273605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516E-04A5-42AD-807E-EF6D7DD2200D}" type="datetimeFigureOut">
              <a:rPr lang="es-CR" smtClean="0"/>
              <a:t>11/2/2025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34F1-495C-4E06-A3B6-1022677F90E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043776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1533362"/>
            <a:ext cx="15525572" cy="556675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9892" y="7060106"/>
            <a:ext cx="7615123" cy="3460049"/>
          </a:xfrm>
        </p:spPr>
        <p:txBody>
          <a:bodyPr anchor="b"/>
          <a:lstStyle>
            <a:lvl1pPr marL="0" indent="0">
              <a:buNone/>
              <a:defRPr sz="4725" b="1"/>
            </a:lvl1pPr>
            <a:lvl2pPr marL="900044" indent="0">
              <a:buNone/>
              <a:defRPr sz="3937" b="1"/>
            </a:lvl2pPr>
            <a:lvl3pPr marL="1800088" indent="0">
              <a:buNone/>
              <a:defRPr sz="3543" b="1"/>
            </a:lvl3pPr>
            <a:lvl4pPr marL="2700132" indent="0">
              <a:buNone/>
              <a:defRPr sz="3150" b="1"/>
            </a:lvl4pPr>
            <a:lvl5pPr marL="3600176" indent="0">
              <a:buNone/>
              <a:defRPr sz="3150" b="1"/>
            </a:lvl5pPr>
            <a:lvl6pPr marL="4500220" indent="0">
              <a:buNone/>
              <a:defRPr sz="3150" b="1"/>
            </a:lvl6pPr>
            <a:lvl7pPr marL="5400264" indent="0">
              <a:buNone/>
              <a:defRPr sz="3150" b="1"/>
            </a:lvl7pPr>
            <a:lvl8pPr marL="6300307" indent="0">
              <a:buNone/>
              <a:defRPr sz="3150" b="1"/>
            </a:lvl8pPr>
            <a:lvl9pPr marL="7200351" indent="0">
              <a:buNone/>
              <a:defRPr sz="315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9892" y="10520155"/>
            <a:ext cx="7615123" cy="15473564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112837" y="7060106"/>
            <a:ext cx="7652626" cy="3460049"/>
          </a:xfrm>
        </p:spPr>
        <p:txBody>
          <a:bodyPr anchor="b"/>
          <a:lstStyle>
            <a:lvl1pPr marL="0" indent="0">
              <a:buNone/>
              <a:defRPr sz="4725" b="1"/>
            </a:lvl1pPr>
            <a:lvl2pPr marL="900044" indent="0">
              <a:buNone/>
              <a:defRPr sz="3937" b="1"/>
            </a:lvl2pPr>
            <a:lvl3pPr marL="1800088" indent="0">
              <a:buNone/>
              <a:defRPr sz="3543" b="1"/>
            </a:lvl3pPr>
            <a:lvl4pPr marL="2700132" indent="0">
              <a:buNone/>
              <a:defRPr sz="3150" b="1"/>
            </a:lvl4pPr>
            <a:lvl5pPr marL="3600176" indent="0">
              <a:buNone/>
              <a:defRPr sz="3150" b="1"/>
            </a:lvl5pPr>
            <a:lvl6pPr marL="4500220" indent="0">
              <a:buNone/>
              <a:defRPr sz="3150" b="1"/>
            </a:lvl6pPr>
            <a:lvl7pPr marL="5400264" indent="0">
              <a:buNone/>
              <a:defRPr sz="3150" b="1"/>
            </a:lvl7pPr>
            <a:lvl8pPr marL="6300307" indent="0">
              <a:buNone/>
              <a:defRPr sz="3150" b="1"/>
            </a:lvl8pPr>
            <a:lvl9pPr marL="7200351" indent="0">
              <a:buNone/>
              <a:defRPr sz="315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112837" y="10520155"/>
            <a:ext cx="7652626" cy="15473564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516E-04A5-42AD-807E-EF6D7DD2200D}" type="datetimeFigureOut">
              <a:rPr lang="es-CR" smtClean="0"/>
              <a:t>11/2/2025</a:t>
            </a:fld>
            <a:endParaRPr lang="es-C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34F1-495C-4E06-A3B6-1022677F90E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055983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516E-04A5-42AD-807E-EF6D7DD2200D}" type="datetimeFigureOut">
              <a:rPr lang="es-CR" smtClean="0"/>
              <a:t>11/2/2025</a:t>
            </a:fld>
            <a:endParaRPr lang="es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34F1-495C-4E06-A3B6-1022677F90E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925585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516E-04A5-42AD-807E-EF6D7DD2200D}" type="datetimeFigureOut">
              <a:rPr lang="es-CR" smtClean="0"/>
              <a:t>11/2/2025</a:t>
            </a:fld>
            <a:endParaRPr lang="es-C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34F1-495C-4E06-A3B6-1022677F90E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198633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1920028"/>
            <a:ext cx="5805682" cy="672009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2626" y="4146734"/>
            <a:ext cx="9112836" cy="20466969"/>
          </a:xfrm>
        </p:spPr>
        <p:txBody>
          <a:bodyPr/>
          <a:lstStyle>
            <a:lvl1pPr>
              <a:defRPr sz="6300"/>
            </a:lvl1pPr>
            <a:lvl2pPr>
              <a:defRPr sz="5512"/>
            </a:lvl2pPr>
            <a:lvl3pPr>
              <a:defRPr sz="4725"/>
            </a:lvl3pPr>
            <a:lvl4pPr>
              <a:defRPr sz="3937"/>
            </a:lvl4pPr>
            <a:lvl5pPr>
              <a:defRPr sz="3937"/>
            </a:lvl5pPr>
            <a:lvl6pPr>
              <a:defRPr sz="3937"/>
            </a:lvl6pPr>
            <a:lvl7pPr>
              <a:defRPr sz="3937"/>
            </a:lvl7pPr>
            <a:lvl8pPr>
              <a:defRPr sz="3937"/>
            </a:lvl8pPr>
            <a:lvl9pPr>
              <a:defRPr sz="3937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890" y="8640127"/>
            <a:ext cx="5805682" cy="16006905"/>
          </a:xfrm>
        </p:spPr>
        <p:txBody>
          <a:bodyPr/>
          <a:lstStyle>
            <a:lvl1pPr marL="0" indent="0">
              <a:buNone/>
              <a:defRPr sz="3150"/>
            </a:lvl1pPr>
            <a:lvl2pPr marL="900044" indent="0">
              <a:buNone/>
              <a:defRPr sz="2756"/>
            </a:lvl2pPr>
            <a:lvl3pPr marL="1800088" indent="0">
              <a:buNone/>
              <a:defRPr sz="2362"/>
            </a:lvl3pPr>
            <a:lvl4pPr marL="2700132" indent="0">
              <a:buNone/>
              <a:defRPr sz="1969"/>
            </a:lvl4pPr>
            <a:lvl5pPr marL="3600176" indent="0">
              <a:buNone/>
              <a:defRPr sz="1969"/>
            </a:lvl5pPr>
            <a:lvl6pPr marL="4500220" indent="0">
              <a:buNone/>
              <a:defRPr sz="1969"/>
            </a:lvl6pPr>
            <a:lvl7pPr marL="5400264" indent="0">
              <a:buNone/>
              <a:defRPr sz="1969"/>
            </a:lvl7pPr>
            <a:lvl8pPr marL="6300307" indent="0">
              <a:buNone/>
              <a:defRPr sz="1969"/>
            </a:lvl8pPr>
            <a:lvl9pPr marL="7200351" indent="0">
              <a:buNone/>
              <a:defRPr sz="1969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516E-04A5-42AD-807E-EF6D7DD2200D}" type="datetimeFigureOut">
              <a:rPr lang="es-CR" smtClean="0"/>
              <a:t>11/2/2025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34F1-495C-4E06-A3B6-1022677F90E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864137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9890" y="1920028"/>
            <a:ext cx="5805682" cy="672009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52626" y="4146734"/>
            <a:ext cx="9112836" cy="20466969"/>
          </a:xfrm>
        </p:spPr>
        <p:txBody>
          <a:bodyPr anchor="t"/>
          <a:lstStyle>
            <a:lvl1pPr marL="0" indent="0">
              <a:buNone/>
              <a:defRPr sz="6300"/>
            </a:lvl1pPr>
            <a:lvl2pPr marL="900044" indent="0">
              <a:buNone/>
              <a:defRPr sz="5512"/>
            </a:lvl2pPr>
            <a:lvl3pPr marL="1800088" indent="0">
              <a:buNone/>
              <a:defRPr sz="4725"/>
            </a:lvl3pPr>
            <a:lvl4pPr marL="2700132" indent="0">
              <a:buNone/>
              <a:defRPr sz="3937"/>
            </a:lvl4pPr>
            <a:lvl5pPr marL="3600176" indent="0">
              <a:buNone/>
              <a:defRPr sz="3937"/>
            </a:lvl5pPr>
            <a:lvl6pPr marL="4500220" indent="0">
              <a:buNone/>
              <a:defRPr sz="3937"/>
            </a:lvl6pPr>
            <a:lvl7pPr marL="5400264" indent="0">
              <a:buNone/>
              <a:defRPr sz="3937"/>
            </a:lvl7pPr>
            <a:lvl8pPr marL="6300307" indent="0">
              <a:buNone/>
              <a:defRPr sz="3937"/>
            </a:lvl8pPr>
            <a:lvl9pPr marL="7200351" indent="0">
              <a:buNone/>
              <a:defRPr sz="3937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39890" y="8640127"/>
            <a:ext cx="5805682" cy="16006905"/>
          </a:xfrm>
        </p:spPr>
        <p:txBody>
          <a:bodyPr/>
          <a:lstStyle>
            <a:lvl1pPr marL="0" indent="0">
              <a:buNone/>
              <a:defRPr sz="3150"/>
            </a:lvl1pPr>
            <a:lvl2pPr marL="900044" indent="0">
              <a:buNone/>
              <a:defRPr sz="2756"/>
            </a:lvl2pPr>
            <a:lvl3pPr marL="1800088" indent="0">
              <a:buNone/>
              <a:defRPr sz="2362"/>
            </a:lvl3pPr>
            <a:lvl4pPr marL="2700132" indent="0">
              <a:buNone/>
              <a:defRPr sz="1969"/>
            </a:lvl4pPr>
            <a:lvl5pPr marL="3600176" indent="0">
              <a:buNone/>
              <a:defRPr sz="1969"/>
            </a:lvl5pPr>
            <a:lvl6pPr marL="4500220" indent="0">
              <a:buNone/>
              <a:defRPr sz="1969"/>
            </a:lvl6pPr>
            <a:lvl7pPr marL="5400264" indent="0">
              <a:buNone/>
              <a:defRPr sz="1969"/>
            </a:lvl7pPr>
            <a:lvl8pPr marL="6300307" indent="0">
              <a:buNone/>
              <a:defRPr sz="1969"/>
            </a:lvl8pPr>
            <a:lvl9pPr marL="7200351" indent="0">
              <a:buNone/>
              <a:defRPr sz="1969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6516E-04A5-42AD-807E-EF6D7DD2200D}" type="datetimeFigureOut">
              <a:rPr lang="es-CR" smtClean="0"/>
              <a:t>11/2/2025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F34F1-495C-4E06-A3B6-1022677F90E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10090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37546" y="1533362"/>
            <a:ext cx="15525572" cy="55667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7546" y="7666780"/>
            <a:ext cx="15525572" cy="18273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37546" y="26693734"/>
            <a:ext cx="4050149" cy="153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6516E-04A5-42AD-807E-EF6D7DD2200D}" type="datetimeFigureOut">
              <a:rPr lang="es-CR" smtClean="0"/>
              <a:t>11/2/2025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2720" y="26693734"/>
            <a:ext cx="6075224" cy="153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712968" y="26693734"/>
            <a:ext cx="4050149" cy="15333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6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F34F1-495C-4E06-A3B6-1022677F90E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579812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800088" rtl="0" eaLnBrk="1" latinLnBrk="0" hangingPunct="1">
        <a:lnSpc>
          <a:spcPct val="90000"/>
        </a:lnSpc>
        <a:spcBef>
          <a:spcPct val="0"/>
        </a:spcBef>
        <a:buNone/>
        <a:defRPr sz="86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0022" indent="-450022" algn="l" defTabSz="1800088" rtl="0" eaLnBrk="1" latinLnBrk="0" hangingPunct="1">
        <a:lnSpc>
          <a:spcPct val="90000"/>
        </a:lnSpc>
        <a:spcBef>
          <a:spcPts val="1969"/>
        </a:spcBef>
        <a:buFont typeface="Arial" panose="020B0604020202020204" pitchFamily="34" charset="0"/>
        <a:buChar char="•"/>
        <a:defRPr sz="5512" kern="1200">
          <a:solidFill>
            <a:schemeClr val="tx1"/>
          </a:solidFill>
          <a:latin typeface="+mn-lt"/>
          <a:ea typeface="+mn-ea"/>
          <a:cs typeface="+mn-cs"/>
        </a:defRPr>
      </a:lvl1pPr>
      <a:lvl2pPr marL="1350066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4725" kern="1200">
          <a:solidFill>
            <a:schemeClr val="tx1"/>
          </a:solidFill>
          <a:latin typeface="+mn-lt"/>
          <a:ea typeface="+mn-ea"/>
          <a:cs typeface="+mn-cs"/>
        </a:defRPr>
      </a:lvl2pPr>
      <a:lvl3pPr marL="2250110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937" kern="1200">
          <a:solidFill>
            <a:schemeClr val="tx1"/>
          </a:solidFill>
          <a:latin typeface="+mn-lt"/>
          <a:ea typeface="+mn-ea"/>
          <a:cs typeface="+mn-cs"/>
        </a:defRPr>
      </a:lvl3pPr>
      <a:lvl4pPr marL="3150154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4050198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950242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850285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750329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650373" indent="-450022" algn="l" defTabSz="1800088" rtl="0" eaLnBrk="1" latinLnBrk="0" hangingPunct="1">
        <a:lnSpc>
          <a:spcPct val="90000"/>
        </a:lnSpc>
        <a:spcBef>
          <a:spcPts val="984"/>
        </a:spcBef>
        <a:buFont typeface="Arial" panose="020B0604020202020204" pitchFamily="34" charset="0"/>
        <a:buChar char="•"/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1pPr>
      <a:lvl2pPr marL="900044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2pPr>
      <a:lvl3pPr marL="1800088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3pPr>
      <a:lvl4pPr marL="2700132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4pPr>
      <a:lvl5pPr marL="3600176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5pPr>
      <a:lvl6pPr marL="4500220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6pPr>
      <a:lvl7pPr marL="5400264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7pPr>
      <a:lvl8pPr marL="6300307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8pPr>
      <a:lvl9pPr marL="7200351" algn="l" defTabSz="1800088" rtl="0" eaLnBrk="1" latinLnBrk="0" hangingPunct="1">
        <a:defRPr sz="354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953751" y="5638579"/>
            <a:ext cx="6858000" cy="1826789"/>
          </a:xfrm>
          <a:ln>
            <a:noFill/>
          </a:ln>
        </p:spPr>
        <p:txBody>
          <a:bodyPr>
            <a:normAutofit/>
          </a:bodyPr>
          <a:lstStyle/>
          <a:p>
            <a:r>
              <a:rPr lang="es-CR" sz="5400" b="1" dirty="0">
                <a:solidFill>
                  <a:srgbClr val="5CB8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</a:t>
            </a:r>
          </a:p>
          <a:p>
            <a:r>
              <a:rPr lang="es-CR" sz="5400" b="1" dirty="0">
                <a:solidFill>
                  <a:srgbClr val="5CB8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proyecto</a:t>
            </a:r>
          </a:p>
          <a:p>
            <a:endParaRPr lang="es-CR" sz="11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609600" y="19528165"/>
            <a:ext cx="16822959" cy="4071201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1028700" rtl="0" eaLnBrk="1" latinLnBrk="0" hangingPunct="1">
              <a:lnSpc>
                <a:spcPct val="90000"/>
              </a:lnSpc>
              <a:spcBef>
                <a:spcPts val="1125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0" algn="ctr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0" algn="ctr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050" indent="0" algn="ctr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ctr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1750" indent="0" algn="ctr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6100" indent="0" algn="ctr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0" algn="ctr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indent="0" algn="ctr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R" sz="4000" b="1" dirty="0">
                <a:solidFill>
                  <a:srgbClr val="5CB8B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Descripción de la ponencia</a:t>
            </a:r>
          </a:p>
          <a:p>
            <a:endParaRPr lang="es-C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R" sz="3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Antecedentes, materiales y métodos, resultados, conclusiones y recomendaciones (Puede incluir imágenes, gráficos, o figuras) </a:t>
            </a:r>
            <a:br>
              <a:rPr lang="es-CR" sz="3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R" sz="31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Agradecimientos y/o declaración de conflicto de intereses, referencias bibliográficas</a:t>
            </a:r>
            <a:r>
              <a:rPr lang="es-CR" sz="3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es-CR" sz="32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CR" sz="32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R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(Se recomienda "Arial 32", o un tamaño adecuado según el texto que se vaya a utilizar.)</a:t>
            </a:r>
          </a:p>
          <a:p>
            <a:endParaRPr lang="es-CR" sz="2800" b="1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R" sz="4400" dirty="0"/>
          </a:p>
          <a:p>
            <a:endParaRPr lang="es-CR" sz="4400" dirty="0"/>
          </a:p>
          <a:p>
            <a:endParaRPr lang="es-CR" sz="4400" dirty="0"/>
          </a:p>
        </p:txBody>
      </p:sp>
      <p:sp>
        <p:nvSpPr>
          <p:cNvPr id="18" name="Subtítulo 2">
            <a:extLst>
              <a:ext uri="{FF2B5EF4-FFF2-40B4-BE49-F238E27FC236}">
                <a16:creationId xmlns:a16="http://schemas.microsoft.com/office/drawing/2014/main" id="{58C02EA6-E43B-458E-A6AA-DB0399A28E9F}"/>
              </a:ext>
            </a:extLst>
          </p:cNvPr>
          <p:cNvSpPr txBox="1">
            <a:spLocks/>
          </p:cNvSpPr>
          <p:nvPr/>
        </p:nvSpPr>
        <p:spPr>
          <a:xfrm>
            <a:off x="1898919" y="25902419"/>
            <a:ext cx="5149581" cy="24974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1028700" rtl="0" eaLnBrk="1" latinLnBrk="0" hangingPunct="1">
              <a:lnSpc>
                <a:spcPct val="90000"/>
              </a:lnSpc>
              <a:spcBef>
                <a:spcPts val="1125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0" algn="ctr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0" algn="ctr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050" indent="0" algn="ctr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ctr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1750" indent="0" algn="ctr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6100" indent="0" algn="ctr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0" algn="ctr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indent="0" algn="ctr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R" sz="3200" b="1" dirty="0"/>
          </a:p>
          <a:p>
            <a:r>
              <a:rPr lang="es-CR" sz="3200" b="1" dirty="0"/>
              <a:t>Logotipo de su institución si se requiere, caso contrario eliminar cuadro</a:t>
            </a:r>
            <a:endParaRPr lang="es-CR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ubtítulo 2">
            <a:extLst>
              <a:ext uri="{FF2B5EF4-FFF2-40B4-BE49-F238E27FC236}">
                <a16:creationId xmlns:a16="http://schemas.microsoft.com/office/drawing/2014/main" id="{7BB90A30-26D4-6628-31E1-F1B617B542C2}"/>
              </a:ext>
            </a:extLst>
          </p:cNvPr>
          <p:cNvSpPr txBox="1">
            <a:spLocks/>
          </p:cNvSpPr>
          <p:nvPr/>
        </p:nvSpPr>
        <p:spPr>
          <a:xfrm>
            <a:off x="0" y="4856114"/>
            <a:ext cx="10706100" cy="1361378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1028700" rtl="0" eaLnBrk="1" latinLnBrk="0" hangingPunct="1">
              <a:lnSpc>
                <a:spcPct val="90000"/>
              </a:lnSpc>
              <a:spcBef>
                <a:spcPts val="1125"/>
              </a:spcBef>
              <a:buFont typeface="Arial" panose="020B0604020202020204" pitchFamily="34" charset="0"/>
              <a:buNone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0" algn="ctr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28700" indent="0" algn="ctr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43050" indent="0" algn="ctr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0" algn="ctr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71750" indent="0" algn="ctr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86100" indent="0" algn="ctr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450" indent="0" algn="ctr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14800" indent="0" algn="ctr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R" sz="4400" dirty="0"/>
          </a:p>
          <a:p>
            <a:endParaRPr lang="es-CR" sz="4400" dirty="0"/>
          </a:p>
          <a:p>
            <a:endParaRPr lang="es-CR" sz="4400" dirty="0"/>
          </a:p>
          <a:p>
            <a:endParaRPr lang="es-CR" sz="4400" dirty="0"/>
          </a:p>
          <a:p>
            <a:endParaRPr lang="es-CR" sz="4400" dirty="0"/>
          </a:p>
          <a:p>
            <a:endParaRPr lang="es-CR" sz="4400" dirty="0"/>
          </a:p>
          <a:p>
            <a:r>
              <a:rPr lang="es-CR" sz="5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Imágenes o </a:t>
            </a:r>
          </a:p>
          <a:p>
            <a:r>
              <a:rPr lang="es-CR" sz="54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gráficos</a:t>
            </a:r>
          </a:p>
          <a:p>
            <a:endParaRPr lang="es-CR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A9C6AF6-A7E3-CBDC-EBDF-4141C9FF72F8}"/>
              </a:ext>
            </a:extLst>
          </p:cNvPr>
          <p:cNvCxnSpPr>
            <a:cxnSpLocks/>
          </p:cNvCxnSpPr>
          <p:nvPr/>
        </p:nvCxnSpPr>
        <p:spPr>
          <a:xfrm>
            <a:off x="11201400" y="8338437"/>
            <a:ext cx="623116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Subtítulo 2">
            <a:extLst>
              <a:ext uri="{FF2B5EF4-FFF2-40B4-BE49-F238E27FC236}">
                <a16:creationId xmlns:a16="http://schemas.microsoft.com/office/drawing/2014/main" id="{C77F8106-4F8A-EEF4-36A3-413E7A91E93A}"/>
              </a:ext>
            </a:extLst>
          </p:cNvPr>
          <p:cNvSpPr txBox="1">
            <a:spLocks/>
          </p:cNvSpPr>
          <p:nvPr/>
        </p:nvSpPr>
        <p:spPr>
          <a:xfrm>
            <a:off x="11201401" y="10543336"/>
            <a:ext cx="6231160" cy="1767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1800088" rtl="0" eaLnBrk="1" latinLnBrk="0" hangingPunct="1">
              <a:lnSpc>
                <a:spcPct val="90000"/>
              </a:lnSpc>
              <a:spcBef>
                <a:spcPts val="1969"/>
              </a:spcBef>
              <a:buFont typeface="Arial" panose="020B0604020202020204" pitchFamily="34" charset="0"/>
              <a:buNone/>
              <a:defRPr sz="47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0044" indent="0" algn="ctr" defTabSz="1800088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None/>
              <a:defRPr sz="39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88" indent="0" algn="ctr" defTabSz="1800088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None/>
              <a:defRPr sz="3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00132" indent="0" algn="ctr" defTabSz="1800088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None/>
              <a:defRPr sz="3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176" indent="0" algn="ctr" defTabSz="1800088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None/>
              <a:defRPr sz="3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00220" indent="0" algn="ctr" defTabSz="1800088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None/>
              <a:defRPr sz="3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264" indent="0" algn="ctr" defTabSz="1800088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None/>
              <a:defRPr sz="3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00307" indent="0" algn="ctr" defTabSz="1800088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None/>
              <a:defRPr sz="3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351" indent="0" algn="ctr" defTabSz="1800088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None/>
              <a:defRPr sz="3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R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de autor o autores e información que considere importante</a:t>
            </a:r>
            <a:endParaRPr lang="es-CR" sz="44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C6397C8-6A83-CBBD-E183-5403F4349245}"/>
              </a:ext>
            </a:extLst>
          </p:cNvPr>
          <p:cNvCxnSpPr>
            <a:cxnSpLocks/>
          </p:cNvCxnSpPr>
          <p:nvPr/>
        </p:nvCxnSpPr>
        <p:spPr>
          <a:xfrm>
            <a:off x="11201400" y="13767687"/>
            <a:ext cx="623116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Subtítulo 2">
            <a:extLst>
              <a:ext uri="{FF2B5EF4-FFF2-40B4-BE49-F238E27FC236}">
                <a16:creationId xmlns:a16="http://schemas.microsoft.com/office/drawing/2014/main" id="{2B065B76-E8DF-F279-5254-BC76AF3B0858}"/>
              </a:ext>
            </a:extLst>
          </p:cNvPr>
          <p:cNvSpPr txBox="1">
            <a:spLocks/>
          </p:cNvSpPr>
          <p:nvPr/>
        </p:nvSpPr>
        <p:spPr>
          <a:xfrm>
            <a:off x="11201400" y="15956268"/>
            <a:ext cx="6231160" cy="69165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ctr" defTabSz="1800088" rtl="0" eaLnBrk="1" latinLnBrk="0" hangingPunct="1">
              <a:lnSpc>
                <a:spcPct val="90000"/>
              </a:lnSpc>
              <a:spcBef>
                <a:spcPts val="1969"/>
              </a:spcBef>
              <a:buFont typeface="Arial" panose="020B0604020202020204" pitchFamily="34" charset="0"/>
              <a:buNone/>
              <a:defRPr sz="47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0044" indent="0" algn="ctr" defTabSz="1800088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None/>
              <a:defRPr sz="393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00088" indent="0" algn="ctr" defTabSz="1800088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None/>
              <a:defRPr sz="354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00132" indent="0" algn="ctr" defTabSz="1800088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None/>
              <a:defRPr sz="3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176" indent="0" algn="ctr" defTabSz="1800088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None/>
              <a:defRPr sz="3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00220" indent="0" algn="ctr" defTabSz="1800088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None/>
              <a:defRPr sz="3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00264" indent="0" algn="ctr" defTabSz="1800088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None/>
              <a:defRPr sz="3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00307" indent="0" algn="ctr" defTabSz="1800088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None/>
              <a:defRPr sz="3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00351" indent="0" algn="ctr" defTabSz="1800088" rtl="0" eaLnBrk="1" latinLnBrk="0" hangingPunct="1">
              <a:lnSpc>
                <a:spcPct val="90000"/>
              </a:lnSpc>
              <a:spcBef>
                <a:spcPts val="984"/>
              </a:spcBef>
              <a:buFont typeface="Arial" panose="020B0604020202020204" pitchFamily="34" charset="0"/>
              <a:buNone/>
              <a:defRPr sz="31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R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Ficha resumen de la ponencia</a:t>
            </a:r>
            <a:endParaRPr lang="es-CR" sz="4400" dirty="0"/>
          </a:p>
        </p:txBody>
      </p:sp>
      <p:pic>
        <p:nvPicPr>
          <p:cNvPr id="13" name="Imagen 12" descr="Imagen que contiene Texto&#10;&#10;Descripción generada automáticamente">
            <a:extLst>
              <a:ext uri="{FF2B5EF4-FFF2-40B4-BE49-F238E27FC236}">
                <a16:creationId xmlns:a16="http://schemas.microsoft.com/office/drawing/2014/main" id="{920C1A6F-6412-FA4C-4A2A-6BB39FCCD9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13"/>
            <a:ext cx="18000663" cy="3782395"/>
          </a:xfrm>
          <a:prstGeom prst="rect">
            <a:avLst/>
          </a:prstGeom>
        </p:spPr>
      </p:pic>
      <p:pic>
        <p:nvPicPr>
          <p:cNvPr id="15" name="Imagen 14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5B864C76-330E-24EA-25C4-E81FBB6990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2742" y="26099594"/>
            <a:ext cx="19263406" cy="2697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389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1946</TotalTime>
  <Words>93</Words>
  <Application>Microsoft Office PowerPoint</Application>
  <PresentationFormat>Personalizado</PresentationFormat>
  <Paragraphs>20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Mariam Barrantes</dc:creator>
  <cp:lastModifiedBy>Consorcio Empresarial RAMEZA</cp:lastModifiedBy>
  <cp:revision>24</cp:revision>
  <dcterms:created xsi:type="dcterms:W3CDTF">2017-10-05T17:25:44Z</dcterms:created>
  <dcterms:modified xsi:type="dcterms:W3CDTF">2025-02-11T19:48:23Z</dcterms:modified>
</cp:coreProperties>
</file>